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Noto Sans JP Heavy" panose="020B0600070205080204" charset="-128"/>
      <p:regular r:id="rId9"/>
    </p:embeddedFont>
    <p:embeddedFont>
      <p:font typeface="Futura Bold" panose="020B0600070205080204" charset="0"/>
      <p:regular r:id="rId10"/>
    </p:embeddedFont>
    <p:embeddedFont>
      <p:font typeface="Noto Sans JP Bold" panose="020B0200000000000000" pitchFamily="50" charset="-128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66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698303" y="4018529"/>
            <a:ext cx="12891395" cy="127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 b="1" spc="1125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Flutter開発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698303" y="7076843"/>
            <a:ext cx="12891395" cy="524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2799" b="1" spc="13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眞城　博文</a:t>
            </a:r>
          </a:p>
        </p:txBody>
      </p:sp>
      <p:sp>
        <p:nvSpPr>
          <p:cNvPr id="10" name="Freeform 10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Freeform 11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00075" y="60007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Freeform 10"/>
          <p:cNvSpPr/>
          <p:nvPr/>
        </p:nvSpPr>
        <p:spPr>
          <a:xfrm>
            <a:off x="2544980" y="2296478"/>
            <a:ext cx="13159940" cy="6961822"/>
          </a:xfrm>
          <a:custGeom>
            <a:avLst/>
            <a:gdLst/>
            <a:ahLst/>
            <a:cxnLst/>
            <a:rect l="l" t="t" r="r" b="b"/>
            <a:pathLst>
              <a:path w="13159940" h="6961822">
                <a:moveTo>
                  <a:pt x="0" y="0"/>
                </a:moveTo>
                <a:lnTo>
                  <a:pt x="13159940" y="0"/>
                </a:lnTo>
                <a:lnTo>
                  <a:pt x="13159940" y="6961822"/>
                </a:lnTo>
                <a:lnTo>
                  <a:pt x="0" y="6961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6278" b="-16278"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作りたい機能 ]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130399" y="3060290"/>
            <a:ext cx="10993114" cy="71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3787" b="1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タイトル画面→クイズ画面→結果画面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130399" y="5066063"/>
            <a:ext cx="10993114" cy="71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3787" b="1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クイズを何問か出してスコアを出す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130399" y="7071837"/>
            <a:ext cx="10993114" cy="71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3787" b="1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初級、中級、上級などの難易度分けもしたい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4105569" y="3110041"/>
            <a:ext cx="952500" cy="952500"/>
            <a:chOff x="0" y="0"/>
            <a:chExt cx="250864" cy="2508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105569" y="4495449"/>
            <a:ext cx="952500" cy="952500"/>
            <a:chOff x="0" y="0"/>
            <a:chExt cx="250864" cy="25086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4105569" y="5880856"/>
            <a:ext cx="952500" cy="952500"/>
            <a:chOff x="0" y="0"/>
            <a:chExt cx="250864" cy="25086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4105569" y="7266264"/>
            <a:ext cx="952500" cy="952500"/>
            <a:chOff x="0" y="0"/>
            <a:chExt cx="250864" cy="250864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1853162" y="4769134"/>
            <a:ext cx="4889835" cy="4898741"/>
          </a:xfrm>
          <a:custGeom>
            <a:avLst/>
            <a:gdLst/>
            <a:ahLst/>
            <a:cxnLst/>
            <a:rect l="l" t="t" r="r" b="b"/>
            <a:pathLst>
              <a:path w="4889835" h="4898741">
                <a:moveTo>
                  <a:pt x="0" y="0"/>
                </a:moveTo>
                <a:lnTo>
                  <a:pt x="4889835" y="0"/>
                </a:lnTo>
                <a:lnTo>
                  <a:pt x="4889835" y="4898741"/>
                </a:lnTo>
                <a:lnTo>
                  <a:pt x="0" y="48987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23" name="TextBox 23"/>
          <p:cNvSpPr txBox="1"/>
          <p:nvPr/>
        </p:nvSpPr>
        <p:spPr>
          <a:xfrm>
            <a:off x="5554093" y="3298318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 dirty="0" err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技術詳細</a:t>
            </a:r>
            <a:endParaRPr lang="en-US" sz="3200" b="1" spc="480" dirty="0">
              <a:solidFill>
                <a:srgbClr val="242424"/>
              </a:solidFill>
              <a:latin typeface="Noto Sans JP Heavy"/>
              <a:ea typeface="Noto Sans JP Heavy"/>
              <a:cs typeface="Noto Sans JP Heavy"/>
              <a:sym typeface="Noto Sans JP Heavy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4243647" y="3374201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5554093" y="4683726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概要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243647" y="4759609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554093" y="6069134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実機説明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243647" y="6145016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554093" y="7454542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改善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4243647" y="7530424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04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目次 ]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Freeform 10"/>
          <p:cNvSpPr/>
          <p:nvPr/>
        </p:nvSpPr>
        <p:spPr>
          <a:xfrm>
            <a:off x="2550414" y="4857424"/>
            <a:ext cx="5738235" cy="1790807"/>
          </a:xfrm>
          <a:custGeom>
            <a:avLst/>
            <a:gdLst/>
            <a:ahLst/>
            <a:cxnLst/>
            <a:rect l="l" t="t" r="r" b="b"/>
            <a:pathLst>
              <a:path w="5738235" h="1790807">
                <a:moveTo>
                  <a:pt x="0" y="0"/>
                </a:moveTo>
                <a:lnTo>
                  <a:pt x="5738235" y="0"/>
                </a:lnTo>
                <a:lnTo>
                  <a:pt x="5738235" y="1790807"/>
                </a:lnTo>
                <a:lnTo>
                  <a:pt x="0" y="17908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Freeform 11"/>
          <p:cNvSpPr/>
          <p:nvPr/>
        </p:nvSpPr>
        <p:spPr>
          <a:xfrm>
            <a:off x="9532848" y="4807322"/>
            <a:ext cx="6545453" cy="1840909"/>
          </a:xfrm>
          <a:custGeom>
            <a:avLst/>
            <a:gdLst/>
            <a:ahLst/>
            <a:cxnLst/>
            <a:rect l="l" t="t" r="r" b="b"/>
            <a:pathLst>
              <a:path w="6545453" h="1840909">
                <a:moveTo>
                  <a:pt x="0" y="0"/>
                </a:moveTo>
                <a:lnTo>
                  <a:pt x="6545453" y="0"/>
                </a:lnTo>
                <a:lnTo>
                  <a:pt x="6545453" y="1840909"/>
                </a:lnTo>
                <a:lnTo>
                  <a:pt x="0" y="18409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技術詳細 ]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303204B-B226-959B-6974-F60BB3DEC423}"/>
              </a:ext>
            </a:extLst>
          </p:cNvPr>
          <p:cNvSpPr txBox="1"/>
          <p:nvPr/>
        </p:nvSpPr>
        <p:spPr>
          <a:xfrm>
            <a:off x="12039600" y="7048500"/>
            <a:ext cx="9495970" cy="6715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altLang="ja-JP" sz="4400" b="1" spc="48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3.29.3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Freeform 10"/>
          <p:cNvSpPr/>
          <p:nvPr/>
        </p:nvSpPr>
        <p:spPr>
          <a:xfrm>
            <a:off x="13054138" y="4699715"/>
            <a:ext cx="3688859" cy="4968160"/>
          </a:xfrm>
          <a:custGeom>
            <a:avLst/>
            <a:gdLst/>
            <a:ahLst/>
            <a:cxnLst/>
            <a:rect l="l" t="t" r="r" b="b"/>
            <a:pathLst>
              <a:path w="3688859" h="4968160">
                <a:moveTo>
                  <a:pt x="0" y="0"/>
                </a:moveTo>
                <a:lnTo>
                  <a:pt x="3688859" y="0"/>
                </a:lnTo>
                <a:lnTo>
                  <a:pt x="3688859" y="4968160"/>
                </a:lnTo>
                <a:lnTo>
                  <a:pt x="0" y="49681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2146388" y="3271933"/>
            <a:ext cx="6774735" cy="618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雑学のクイズができるサイト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概要 ]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146388" y="4328616"/>
            <a:ext cx="6774735" cy="618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みんなに知識マウントを取れる！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146388" y="5385139"/>
            <a:ext cx="6774735" cy="618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選択式の問題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AutoShape 10"/>
          <p:cNvSpPr/>
          <p:nvPr/>
        </p:nvSpPr>
        <p:spPr>
          <a:xfrm>
            <a:off x="5047032" y="6610118"/>
            <a:ext cx="8193937" cy="0"/>
          </a:xfrm>
          <a:prstGeom prst="line">
            <a:avLst/>
          </a:prstGeom>
          <a:ln w="57150" cap="flat">
            <a:solidFill>
              <a:srgbClr val="2424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1" name="AutoShape 11"/>
          <p:cNvSpPr/>
          <p:nvPr/>
        </p:nvSpPr>
        <p:spPr>
          <a:xfrm>
            <a:off x="5047032" y="3680431"/>
            <a:ext cx="8193937" cy="0"/>
          </a:xfrm>
          <a:prstGeom prst="line">
            <a:avLst/>
          </a:prstGeom>
          <a:ln w="57150" cap="flat">
            <a:solidFill>
              <a:srgbClr val="2424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8672984" y="3250950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829831" y="4572006"/>
            <a:ext cx="8628338" cy="1028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 spc="90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実機説明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00075" y="583746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改善 ]</a:t>
            </a:r>
          </a:p>
        </p:txBody>
      </p:sp>
      <p:sp>
        <p:nvSpPr>
          <p:cNvPr id="11" name="Freeform 11"/>
          <p:cNvSpPr/>
          <p:nvPr/>
        </p:nvSpPr>
        <p:spPr>
          <a:xfrm flipH="1">
            <a:off x="13618935" y="6505031"/>
            <a:ext cx="4669065" cy="3718274"/>
          </a:xfrm>
          <a:custGeom>
            <a:avLst/>
            <a:gdLst/>
            <a:ahLst/>
            <a:cxnLst/>
            <a:rect l="l" t="t" r="r" b="b"/>
            <a:pathLst>
              <a:path w="4669065" h="3718274">
                <a:moveTo>
                  <a:pt x="4669065" y="0"/>
                </a:moveTo>
                <a:lnTo>
                  <a:pt x="0" y="0"/>
                </a:lnTo>
                <a:lnTo>
                  <a:pt x="0" y="3718274"/>
                </a:lnTo>
                <a:lnTo>
                  <a:pt x="4669065" y="3718274"/>
                </a:lnTo>
                <a:lnTo>
                  <a:pt x="466906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4038600" y="2872937"/>
            <a:ext cx="8949870" cy="796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ja-JP" altLang="en-US" sz="4200" b="1" spc="21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・</a:t>
            </a:r>
            <a:r>
              <a:rPr lang="en-US" sz="4200" b="1" spc="210" dirty="0" err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難易度が実装できなかった</a:t>
            </a:r>
            <a:endParaRPr lang="en-US" sz="4200" b="1" spc="210" dirty="0">
              <a:solidFill>
                <a:srgbClr val="242424"/>
              </a:solidFill>
              <a:latin typeface="Noto Sans JP Heavy"/>
              <a:ea typeface="Noto Sans JP Heavy"/>
              <a:cs typeface="Noto Sans JP Heavy"/>
              <a:sym typeface="Noto Sans JP Heavy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800600" y="7115756"/>
            <a:ext cx="8949870" cy="1165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2400" b="1" dirty="0" err="1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実装したいものが実装できなくて悔しい思いをした</a:t>
            </a:r>
            <a:endParaRPr lang="en-US" sz="2400" b="1" dirty="0">
              <a:solidFill>
                <a:srgbClr val="24242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  <a:p>
            <a:pPr algn="l">
              <a:lnSpc>
                <a:spcPts val="4800"/>
              </a:lnSpc>
            </a:pPr>
            <a:r>
              <a:rPr lang="en-US" sz="2400" b="1" dirty="0" err="1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実装できたものもあるのでそれを活かして次につなげたい</a:t>
            </a:r>
            <a:endParaRPr lang="en-US" sz="2400" b="1" dirty="0">
              <a:solidFill>
                <a:srgbClr val="242424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886200" y="4073283"/>
            <a:ext cx="8949870" cy="796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ja-JP" altLang="en-US" sz="4200" b="1" spc="21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・</a:t>
            </a:r>
            <a:r>
              <a:rPr lang="en-US" sz="4200" b="1" spc="210" dirty="0" err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DBが</a:t>
            </a:r>
            <a:r>
              <a:rPr lang="ja-JP" altLang="en-US" sz="4200" b="1" spc="21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よくわからな</a:t>
            </a:r>
            <a:r>
              <a:rPr lang="en-US" sz="4200" b="1" spc="210" dirty="0" err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かった</a:t>
            </a:r>
            <a:endParaRPr lang="en-US" sz="4200" b="1" spc="210" dirty="0">
              <a:solidFill>
                <a:srgbClr val="242424"/>
              </a:solidFill>
              <a:latin typeface="Noto Sans JP Heavy"/>
              <a:ea typeface="Noto Sans JP Heavy"/>
              <a:cs typeface="Noto Sans JP Heavy"/>
              <a:sym typeface="Noto Sans JP Heavy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CAAAD8-707C-3022-87AA-7A392BEAB302}"/>
              </a:ext>
            </a:extLst>
          </p:cNvPr>
          <p:cNvSpPr txBox="1"/>
          <p:nvPr/>
        </p:nvSpPr>
        <p:spPr>
          <a:xfrm>
            <a:off x="4669065" y="5143500"/>
            <a:ext cx="8949870" cy="1643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ja-JP" altLang="en-US" sz="4200" b="1" spc="21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・ランキングが実装できればマウントの取り合いができると思った</a:t>
            </a:r>
            <a:endParaRPr lang="en-US" sz="4200" b="1" spc="210" dirty="0">
              <a:solidFill>
                <a:srgbClr val="242424"/>
              </a:solidFill>
              <a:latin typeface="Noto Sans JP Heavy"/>
              <a:ea typeface="Noto Sans JP Heavy"/>
              <a:cs typeface="Noto Sans JP Heavy"/>
              <a:sym typeface="Noto Sans JP Heav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66</Words>
  <Application>Microsoft Office PowerPoint</Application>
  <PresentationFormat>ユーザー設定</PresentationFormat>
  <Paragraphs>29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3" baseType="lpstr">
      <vt:lpstr>Noto Sans JP Bold</vt:lpstr>
      <vt:lpstr>Noto Sans JP Heavy</vt:lpstr>
      <vt:lpstr>Arial</vt:lpstr>
      <vt:lpstr>Futura Bold</vt:lpstr>
      <vt:lpstr>Calibri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Flutter開発</dc:title>
  <cp:lastModifiedBy>博文 眞城</cp:lastModifiedBy>
  <cp:revision>4</cp:revision>
  <dcterms:created xsi:type="dcterms:W3CDTF">2006-08-16T00:00:00Z</dcterms:created>
  <dcterms:modified xsi:type="dcterms:W3CDTF">2025-07-16T01:54:06Z</dcterms:modified>
  <dc:identifier>DAGsouXZmH4</dc:identifier>
</cp:coreProperties>
</file>

<file path=docProps/thumbnail.jpeg>
</file>